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9933"/>
    <a:srgbClr val="00808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C8045-F773-4CF4-A080-A04E0DAF1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C1F190-B696-4A38-B7C2-0FE96ABB7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B6257-D93E-422A-9771-915633136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C7987-3916-4521-A9F2-6A2DFDD4D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F48B5-BA52-4313-BA7F-37311B29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510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C121E-929A-42E8-8514-D97EB3A02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38A1BA-E7AC-4338-8D20-3169A9727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C4AC1-808C-4C42-86C7-164B50C38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F5731-60FF-420B-AF00-8923DE15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38DB8-08A0-4121-BF69-FBA072EF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15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02C172-E882-4EBA-B416-8FB7D5B8AA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17F648-04C3-4C87-BFDD-A054037F3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2E80C-9D42-404F-B417-9FD7450BE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8EF7D-11B3-457F-ABE5-6F4B0F14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0C1F6-0468-4E4C-8CAD-26B301BAB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7655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87BCA-C539-42F2-A1CC-C4266E1C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ACC6A-E559-4160-92E0-AEBAF43CE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4D0EC-D51C-439C-ACBC-2649A50D2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AA92C-9FEE-4C0D-8C7D-D88688011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95F7B-68A1-4BBD-A1BC-7D3E01F9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557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404E4-935C-4D97-AFAE-D34A8A91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05704-7199-4E3A-925A-54F7DE12A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5D3DD-8688-449E-A0E3-D5AEDF0DB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59183-50F9-4329-9D31-EAA2CA834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565E8-8AB0-42B2-BF83-BA9AD077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1616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AB16B-E681-4452-B488-1119A150D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C6F73-04A3-4C82-8B2C-BDB4E1B6F6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D5051-421B-47F0-8974-F49C625B8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E33BC-B0F2-471A-A3FF-6AA987330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19CD3-FC51-4063-B873-653F52140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D58BC-08B4-47F0-AC82-C8ACD5808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11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F3E6E-28C3-4DB9-9D09-711913A9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F0F33-12F8-4DA9-97DB-AAAF9C8D9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480823-8FBB-4D23-9918-5AF795A85B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03A462-1960-44C5-808B-E2F10A7C1A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556F93-8D46-464F-B634-08168B1E88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4183D7-59E7-405F-85BE-830B8516E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B3122B-B89D-4C41-9810-334088D0A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D9CBF4-9FAB-4359-9856-E230A02A2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764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0004B-B154-41C0-B9E6-0FA255E69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B6D294-325D-4D2A-A5E9-2A1BE3337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A52978-9AA9-4166-8737-6F34EFF2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BF9490-0BF2-4F42-B838-B6532E79F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685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260179-82CF-43CD-B843-554784A4E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DB8E12-8B87-40BD-9A29-56F9D40ED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BD043-6CBB-46BD-BA9B-91BA8EAE9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363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8129E-E2B6-4344-BEA3-761C52F5A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7013C-B534-448B-81BC-FAB5070B9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BBE8D-3D3A-4E35-A8C7-0A0155AFB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B04107-F87B-4691-BAAE-6C9DE6FF2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6717FD-E2FC-48FA-A18C-A89BDB3B0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1BCEC-AECA-4886-BA19-D876AE17C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43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AC17E-F917-446E-95FC-409289D11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6F7DDA-219D-4636-843B-5E0FE9E8E7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20F18-43D4-488B-8778-12659EAFB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BFC4A-595B-4309-87B8-ECE77DC06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D2941-0F82-41A7-BE0B-2446A0F4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72B6F-687F-45D3-AB6A-1D1E1E3E0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134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E8AE85-F41B-4B70-AA69-4AA05DB1E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AC055-5D8F-41C5-A1EC-80F7EDA68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F146A-9FF1-4847-ACB1-4DB67BED91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4B767-A744-4106-B893-2EAB04C60FF4}" type="datetimeFigureOut">
              <a:rPr lang="en-IN" smtClean="0"/>
              <a:t>05-02-2026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CDEC3-0D82-46E9-9932-63F5030CDA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60960-6A3C-4040-BD70-88FDB90E7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2463F-8BCE-44DB-A9C4-878EC67EB3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6760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345C744-CBFD-4828-8B35-17B4811A2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7" y="6287934"/>
            <a:ext cx="11532616" cy="523220"/>
          </a:xfrm>
          <a:prstGeom prst="rect">
            <a:avLst/>
          </a:prstGeom>
          <a:solidFill>
            <a:srgbClr val="00808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IN" sz="2400" b="1" dirty="0">
                <a:solidFill>
                  <a:srgbClr val="FFFF00"/>
                </a:solidFill>
              </a:rPr>
              <a:t> National Conference on Environmental Radon and its Applications (EnvRad-2026)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640BA6-DD71-41BB-BF16-7BF2F931CDC7}"/>
              </a:ext>
            </a:extLst>
          </p:cNvPr>
          <p:cNvSpPr txBox="1"/>
          <p:nvPr/>
        </p:nvSpPr>
        <p:spPr>
          <a:xfrm>
            <a:off x="9745040" y="5378406"/>
            <a:ext cx="21019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b="1" dirty="0"/>
              <a:t>Name of Presenter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763DE0A-BCCB-4F39-9B1B-4D809297C67E}"/>
              </a:ext>
            </a:extLst>
          </p:cNvPr>
          <p:cNvSpPr txBox="1">
            <a:spLocks/>
          </p:cNvSpPr>
          <p:nvPr/>
        </p:nvSpPr>
        <p:spPr>
          <a:xfrm>
            <a:off x="345057" y="277848"/>
            <a:ext cx="11501883" cy="166171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+mn-lt"/>
              </a:rPr>
              <a:t>Title of paper in title case</a:t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(Font size 32 to 44 </a:t>
            </a:r>
          </a:p>
          <a:p>
            <a:r>
              <a:rPr lang="en-US" sz="4000" dirty="0">
                <a:latin typeface="+mn-lt"/>
              </a:rPr>
              <a:t>Pt. </a:t>
            </a:r>
            <a:r>
              <a:rPr lang="en-GB" sz="4000" dirty="0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en-US" sz="4000" dirty="0">
                <a:latin typeface="+mn-lt"/>
              </a:rPr>
              <a:t>)</a:t>
            </a:r>
            <a:endParaRPr lang="en-IN" sz="4000" b="1" dirty="0">
              <a:solidFill>
                <a:srgbClr val="00004D"/>
              </a:solidFill>
              <a:latin typeface="+mn-lt"/>
              <a:ea typeface="Cambria" panose="020405030504060302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69FBC87-99D9-4215-AC44-01E1A3CC6966}"/>
              </a:ext>
            </a:extLst>
          </p:cNvPr>
          <p:cNvCxnSpPr>
            <a:cxnSpLocks/>
          </p:cNvCxnSpPr>
          <p:nvPr/>
        </p:nvCxnSpPr>
        <p:spPr>
          <a:xfrm>
            <a:off x="9459883" y="2068489"/>
            <a:ext cx="0" cy="4033053"/>
          </a:xfrm>
          <a:prstGeom prst="line">
            <a:avLst/>
          </a:prstGeom>
          <a:ln w="28575">
            <a:solidFill>
              <a:srgbClr val="00808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Title 1">
            <a:extLst>
              <a:ext uri="{FF2B5EF4-FFF2-40B4-BE49-F238E27FC236}">
                <a16:creationId xmlns:a16="http://schemas.microsoft.com/office/drawing/2014/main" id="{B9F1D21E-71D1-4B05-A406-F04512596446}"/>
              </a:ext>
            </a:extLst>
          </p:cNvPr>
          <p:cNvSpPr txBox="1">
            <a:spLocks/>
          </p:cNvSpPr>
          <p:nvPr/>
        </p:nvSpPr>
        <p:spPr>
          <a:xfrm flipH="1">
            <a:off x="9775772" y="2068489"/>
            <a:ext cx="2071169" cy="792185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solidFill>
                  <a:srgbClr val="FFFF00"/>
                </a:solidFill>
                <a:latin typeface="+mn-lt"/>
              </a:rPr>
              <a:t>P-15</a:t>
            </a:r>
            <a:endParaRPr lang="en-IN" sz="4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BA8DED4-5B68-46A4-8925-ABF2C3F5C746}"/>
              </a:ext>
            </a:extLst>
          </p:cNvPr>
          <p:cNvSpPr txBox="1">
            <a:spLocks/>
          </p:cNvSpPr>
          <p:nvPr/>
        </p:nvSpPr>
        <p:spPr>
          <a:xfrm flipH="1">
            <a:off x="9775772" y="2989597"/>
            <a:ext cx="2071168" cy="23987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Photo of</a:t>
            </a:r>
          </a:p>
          <a:p>
            <a:r>
              <a:rPr lang="en-US" sz="3600" dirty="0"/>
              <a:t>Presenter</a:t>
            </a:r>
            <a:endParaRPr lang="en-IN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276AAC-40D4-4E26-AA8C-EDF4AC7FE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057" y="2069869"/>
            <a:ext cx="8798925" cy="4031673"/>
          </a:xfrm>
          <a:solidFill>
            <a:schemeClr val="bg1">
              <a:lumMod val="85000"/>
            </a:schemeClr>
          </a:solidFill>
        </p:spPr>
        <p:txBody>
          <a:bodyPr numCol="1">
            <a:noAutofit/>
          </a:bodyPr>
          <a:lstStyle/>
          <a:p>
            <a:pPr algn="just"/>
            <a:endParaRPr lang="en-IN" sz="2800" b="1" dirty="0"/>
          </a:p>
          <a:p>
            <a:pPr algn="just"/>
            <a:r>
              <a:rPr lang="en-IN" sz="2800" b="1" dirty="0"/>
              <a:t>Graphical Abstract:</a:t>
            </a:r>
          </a:p>
          <a:p>
            <a:pPr lvl="1" algn="just"/>
            <a:r>
              <a:rPr lang="en-IN" sz="2400" dirty="0"/>
              <a:t>A single visual that conveys the core idea:</a:t>
            </a:r>
          </a:p>
          <a:p>
            <a:pPr lvl="2" algn="just"/>
            <a:r>
              <a:rPr lang="en-IN" sz="2200" dirty="0"/>
              <a:t>Experimental setup</a:t>
            </a:r>
          </a:p>
          <a:p>
            <a:pPr lvl="2" algn="just"/>
            <a:r>
              <a:rPr lang="en-IN" sz="2200" dirty="0"/>
              <a:t>Measurement principle</a:t>
            </a:r>
          </a:p>
          <a:p>
            <a:pPr lvl="2" algn="just"/>
            <a:r>
              <a:rPr lang="en-IN" sz="2200" dirty="0"/>
              <a:t>Key result or workflow</a:t>
            </a:r>
          </a:p>
          <a:p>
            <a:pPr lvl="1" algn="just"/>
            <a:r>
              <a:rPr lang="en-IN" sz="2400" dirty="0"/>
              <a:t>Should be understandable without reading text</a:t>
            </a:r>
          </a:p>
          <a:p>
            <a:pPr lvl="1" algn="just"/>
            <a:r>
              <a:rPr lang="en-IN" sz="2400" dirty="0"/>
              <a:t>✔ Prefer diagrams, schematics, or plots</a:t>
            </a:r>
          </a:p>
          <a:p>
            <a:pPr lvl="1" algn="just"/>
            <a:r>
              <a:rPr lang="en-IN" sz="2400" dirty="0"/>
              <a:t>✖ Avoid dense tables, paragraphs, or full poster screenshots</a:t>
            </a:r>
          </a:p>
        </p:txBody>
      </p:sp>
    </p:spTree>
    <p:extLst>
      <p:ext uri="{BB962C8B-B14F-4D97-AF65-F5344CB8AC3E}">
        <p14:creationId xmlns:p14="http://schemas.microsoft.com/office/powerpoint/2010/main" val="609629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81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paper</dc:title>
  <dc:creator>Dps 248900</dc:creator>
  <cp:lastModifiedBy>Dps 248900</cp:lastModifiedBy>
  <cp:revision>8</cp:revision>
  <dcterms:created xsi:type="dcterms:W3CDTF">2026-02-03T06:55:15Z</dcterms:created>
  <dcterms:modified xsi:type="dcterms:W3CDTF">2026-02-05T09:14:32Z</dcterms:modified>
</cp:coreProperties>
</file>